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26" r:id="rId55"/>
    <p:sldId id="327" r:id="rId56"/>
    <p:sldId id="325" r:id="rId57"/>
    <p:sldId id="322" r:id="rId58"/>
    <p:sldId id="323" r:id="rId59"/>
    <p:sldId id="324" r:id="rId60"/>
    <p:sldId id="32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7CE5AAF3-07E9-4A57-8DE4-571AE0A224CE}"/>
              </a:ext>
            </a:extLst>
          </p:cNvPr>
          <p:cNvSpPr/>
          <p:nvPr/>
        </p:nvSpPr>
        <p:spPr>
          <a:xfrm rot="16200000">
            <a:off x="7482220" y="318917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943250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962466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4F261CC2-4EEF-489E-A076-92D90C26C38B}"/>
              </a:ext>
            </a:extLst>
          </p:cNvPr>
          <p:cNvSpPr/>
          <p:nvPr/>
        </p:nvSpPr>
        <p:spPr>
          <a:xfrm rot="16200000">
            <a:off x="2807050" y="141507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156630B-EEDE-4B7B-BC2E-9A3BE728D06C}"/>
              </a:ext>
            </a:extLst>
          </p:cNvPr>
          <p:cNvSpPr/>
          <p:nvPr/>
        </p:nvSpPr>
        <p:spPr>
          <a:xfrm rot="16200000">
            <a:off x="6824598" y="10039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7A17-801E-4DA3-AB9D-71B1417FF6C5}"/>
              </a:ext>
            </a:extLst>
          </p:cNvPr>
          <p:cNvSpPr txBox="1"/>
          <p:nvPr/>
        </p:nvSpPr>
        <p:spPr>
          <a:xfrm>
            <a:off x="7081884" y="154391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6051A8E-BAB7-4BE2-956F-968F565B745D}"/>
              </a:ext>
            </a:extLst>
          </p:cNvPr>
          <p:cNvSpPr/>
          <p:nvPr/>
        </p:nvSpPr>
        <p:spPr>
          <a:xfrm rot="16200000">
            <a:off x="4952162" y="34869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D9276-48FE-4FF1-A5CB-01A8D4A20AA1}"/>
              </a:ext>
            </a:extLst>
          </p:cNvPr>
          <p:cNvSpPr txBox="1"/>
          <p:nvPr/>
        </p:nvSpPr>
        <p:spPr>
          <a:xfrm>
            <a:off x="5209448" y="40269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0DC4191-73CF-4828-969E-054267F7A7AA}"/>
              </a:ext>
            </a:extLst>
          </p:cNvPr>
          <p:cNvSpPr/>
          <p:nvPr/>
        </p:nvSpPr>
        <p:spPr>
          <a:xfrm rot="16200000">
            <a:off x="7663124" y="28031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F2171-4C04-4CF7-954B-0DCAFE1C8248}"/>
              </a:ext>
            </a:extLst>
          </p:cNvPr>
          <p:cNvSpPr txBox="1"/>
          <p:nvPr/>
        </p:nvSpPr>
        <p:spPr>
          <a:xfrm>
            <a:off x="7920410" y="33430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48F46E7-52B0-439A-8D35-E19A9C26337C}"/>
              </a:ext>
            </a:extLst>
          </p:cNvPr>
          <p:cNvSpPr/>
          <p:nvPr/>
        </p:nvSpPr>
        <p:spPr>
          <a:xfrm rot="16200000">
            <a:off x="4789342" y="44231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74765-A4D7-464A-A3F3-CB0A22A66395}"/>
              </a:ext>
            </a:extLst>
          </p:cNvPr>
          <p:cNvSpPr txBox="1"/>
          <p:nvPr/>
        </p:nvSpPr>
        <p:spPr>
          <a:xfrm>
            <a:off x="5046628" y="49631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1A472B8-150A-4281-AABC-A2F38DB0B25B}"/>
              </a:ext>
            </a:extLst>
          </p:cNvPr>
          <p:cNvSpPr/>
          <p:nvPr/>
        </p:nvSpPr>
        <p:spPr>
          <a:xfrm rot="16200000">
            <a:off x="-401067" y="13384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CB0409B-620D-4576-8725-E7B56FBC1440}"/>
              </a:ext>
            </a:extLst>
          </p:cNvPr>
          <p:cNvSpPr/>
          <p:nvPr/>
        </p:nvSpPr>
        <p:spPr>
          <a:xfrm rot="5400000">
            <a:off x="2812384" y="407635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157DA2D-D0B4-460A-98CF-61605F36431A}"/>
              </a:ext>
            </a:extLst>
          </p:cNvPr>
          <p:cNvSpPr/>
          <p:nvPr/>
        </p:nvSpPr>
        <p:spPr>
          <a:xfrm rot="16200000">
            <a:off x="3218124" y="154941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6DC1-5048-407D-8EA9-DBEBF4DB5742}"/>
              </a:ext>
            </a:extLst>
          </p:cNvPr>
          <p:cNvSpPr txBox="1"/>
          <p:nvPr/>
        </p:nvSpPr>
        <p:spPr>
          <a:xfrm>
            <a:off x="3475410" y="2089359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C7E17596-837F-4046-9A53-86B64E501A6C}"/>
              </a:ext>
            </a:extLst>
          </p:cNvPr>
          <p:cNvSpPr/>
          <p:nvPr/>
        </p:nvSpPr>
        <p:spPr>
          <a:xfrm rot="16200000">
            <a:off x="4561393" y="61319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04EC-8A9F-45F2-A439-1B4F5A50AE1D}"/>
              </a:ext>
            </a:extLst>
          </p:cNvPr>
          <p:cNvSpPr txBox="1"/>
          <p:nvPr/>
        </p:nvSpPr>
        <p:spPr>
          <a:xfrm>
            <a:off x="4818679" y="11531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EEF698D-3357-41D3-A074-BA87C61F5502}"/>
              </a:ext>
            </a:extLst>
          </p:cNvPr>
          <p:cNvSpPr/>
          <p:nvPr/>
        </p:nvSpPr>
        <p:spPr>
          <a:xfrm rot="5400000">
            <a:off x="6167348" y="-19235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42A74-4625-4709-B571-BAE0206ADD95}"/>
              </a:ext>
            </a:extLst>
          </p:cNvPr>
          <p:cNvSpPr txBox="1"/>
          <p:nvPr/>
        </p:nvSpPr>
        <p:spPr>
          <a:xfrm>
            <a:off x="6424634" y="3475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88A6845-0541-4A5C-AA22-1E395D133058}"/>
              </a:ext>
            </a:extLst>
          </p:cNvPr>
          <p:cNvSpPr/>
          <p:nvPr/>
        </p:nvSpPr>
        <p:spPr>
          <a:xfrm rot="5400000">
            <a:off x="6167348" y="86790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ED40E-BAD2-4C07-9C35-F1188410FB09}"/>
              </a:ext>
            </a:extLst>
          </p:cNvPr>
          <p:cNvSpPr txBox="1"/>
          <p:nvPr/>
        </p:nvSpPr>
        <p:spPr>
          <a:xfrm>
            <a:off x="6424634" y="140785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1EFAE3F-0486-4F9D-916D-D8BA72B64475}"/>
              </a:ext>
            </a:extLst>
          </p:cNvPr>
          <p:cNvSpPr/>
          <p:nvPr/>
        </p:nvSpPr>
        <p:spPr>
          <a:xfrm rot="10800000">
            <a:off x="7410678" y="548441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A1AE4-53DB-46F5-BF96-A307D714067D}"/>
              </a:ext>
            </a:extLst>
          </p:cNvPr>
          <p:cNvSpPr txBox="1"/>
          <p:nvPr/>
        </p:nvSpPr>
        <p:spPr>
          <a:xfrm>
            <a:off x="7598450" y="603250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2F591-D72E-4D1B-8906-EF5ADD9C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92CBB5-AE98-4677-91AC-71C843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3" r="46511" b="65275"/>
          <a:stretch/>
        </p:blipFill>
        <p:spPr>
          <a:xfrm>
            <a:off x="8057562" y="568387"/>
            <a:ext cx="381533" cy="330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478BC9B-80C7-46F4-9F5C-67733265ADF4}"/>
              </a:ext>
            </a:extLst>
          </p:cNvPr>
          <p:cNvSpPr/>
          <p:nvPr/>
        </p:nvSpPr>
        <p:spPr>
          <a:xfrm rot="2700000">
            <a:off x="7181138" y="614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E523B6F-E1A3-4BFA-8DF9-FFC6AF658409}"/>
              </a:ext>
            </a:extLst>
          </p:cNvPr>
          <p:cNvSpPr/>
          <p:nvPr/>
        </p:nvSpPr>
        <p:spPr>
          <a:xfrm rot="10800000">
            <a:off x="11246597" y="325182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FA949-7A00-4800-A14C-D0F2C5648871}"/>
              </a:ext>
            </a:extLst>
          </p:cNvPr>
          <p:cNvSpPr/>
          <p:nvPr/>
        </p:nvSpPr>
        <p:spPr>
          <a:xfrm>
            <a:off x="11218504" y="544573"/>
            <a:ext cx="381533" cy="9598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E623C-31CF-4C9F-8E5A-74CBAFDC0CB4}"/>
              </a:ext>
            </a:extLst>
          </p:cNvPr>
          <p:cNvSpPr/>
          <p:nvPr/>
        </p:nvSpPr>
        <p:spPr>
          <a:xfrm>
            <a:off x="8486704" y="487122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0774C8-7CDF-4DB4-872C-E59416ACF00F}"/>
              </a:ext>
            </a:extLst>
          </p:cNvPr>
          <p:cNvSpPr/>
          <p:nvPr/>
        </p:nvSpPr>
        <p:spPr>
          <a:xfrm>
            <a:off x="8486704" y="534586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B727F-9427-4DE9-9830-D894998F8E27}"/>
              </a:ext>
            </a:extLst>
          </p:cNvPr>
          <p:cNvSpPr/>
          <p:nvPr/>
        </p:nvSpPr>
        <p:spPr>
          <a:xfrm>
            <a:off x="8486703" y="582050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9F9A7-E19F-49CC-A716-E58EB0C65237}"/>
              </a:ext>
            </a:extLst>
          </p:cNvPr>
          <p:cNvSpPr/>
          <p:nvPr/>
        </p:nvSpPr>
        <p:spPr>
          <a:xfrm>
            <a:off x="8486703" y="6290134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FCB372-F5FC-481F-A7BF-E6F5ED52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63"/>
          <a:stretch/>
        </p:blipFill>
        <p:spPr>
          <a:xfrm>
            <a:off x="4225458" y="4594412"/>
            <a:ext cx="3324225" cy="1423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C7AE8-B5E1-4B7D-9FFA-013A149A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55"/>
          <a:stretch/>
        </p:blipFill>
        <p:spPr>
          <a:xfrm>
            <a:off x="4225458" y="974165"/>
            <a:ext cx="3324225" cy="3704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44A9E9-A23A-4813-9207-0410B395FBEC}"/>
              </a:ext>
            </a:extLst>
          </p:cNvPr>
          <p:cNvSpPr/>
          <p:nvPr/>
        </p:nvSpPr>
        <p:spPr>
          <a:xfrm>
            <a:off x="6633987" y="5776533"/>
            <a:ext cx="915696" cy="2146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96E53-AAE6-4FDC-A1C0-EC9EA978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36" y="2114550"/>
            <a:ext cx="2143125" cy="1314450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7A607E42-B2A4-40FC-BD4C-E1984B1BE838}"/>
              </a:ext>
            </a:extLst>
          </p:cNvPr>
          <p:cNvSpPr/>
          <p:nvPr/>
        </p:nvSpPr>
        <p:spPr>
          <a:xfrm rot="5400000">
            <a:off x="3409257" y="507413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6BA1FE-6D14-45D4-98D6-15E21580528F}"/>
              </a:ext>
            </a:extLst>
          </p:cNvPr>
          <p:cNvSpPr txBox="1"/>
          <p:nvPr/>
        </p:nvSpPr>
        <p:spPr>
          <a:xfrm>
            <a:off x="3666543" y="561408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F449C7B8-922A-4198-B1B0-FA73731670F4}"/>
              </a:ext>
            </a:extLst>
          </p:cNvPr>
          <p:cNvSpPr/>
          <p:nvPr/>
        </p:nvSpPr>
        <p:spPr>
          <a:xfrm rot="16200000">
            <a:off x="6120773" y="10528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00658A-F3B2-4046-8F6A-896B0E0A1C56}"/>
              </a:ext>
            </a:extLst>
          </p:cNvPr>
          <p:cNvSpPr txBox="1"/>
          <p:nvPr/>
        </p:nvSpPr>
        <p:spPr>
          <a:xfrm>
            <a:off x="6378059" y="15927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06051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7AC705-216E-4938-A1A2-1AFA944A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E5F02191-0979-4AE4-8AB5-E53446F1B2B8}"/>
              </a:ext>
            </a:extLst>
          </p:cNvPr>
          <p:cNvSpPr/>
          <p:nvPr/>
        </p:nvSpPr>
        <p:spPr>
          <a:xfrm rot="16200000">
            <a:off x="1963760" y="199533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417CC-3F3B-42DD-BA2A-1D270353ACB9}"/>
              </a:ext>
            </a:extLst>
          </p:cNvPr>
          <p:cNvSpPr/>
          <p:nvPr/>
        </p:nvSpPr>
        <p:spPr>
          <a:xfrm>
            <a:off x="8486704" y="487122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B0E12-2D26-431E-BF0B-1E951B435F5C}"/>
              </a:ext>
            </a:extLst>
          </p:cNvPr>
          <p:cNvSpPr/>
          <p:nvPr/>
        </p:nvSpPr>
        <p:spPr>
          <a:xfrm>
            <a:off x="8486704" y="534586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6DAAB3-9BD5-4AB5-A506-8E218ACAC03E}"/>
              </a:ext>
            </a:extLst>
          </p:cNvPr>
          <p:cNvSpPr/>
          <p:nvPr/>
        </p:nvSpPr>
        <p:spPr>
          <a:xfrm>
            <a:off x="8486703" y="5820507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F28F08-F79E-481F-A029-C74351643F3D}"/>
              </a:ext>
            </a:extLst>
          </p:cNvPr>
          <p:cNvSpPr/>
          <p:nvPr/>
        </p:nvSpPr>
        <p:spPr>
          <a:xfrm>
            <a:off x="8486703" y="6290134"/>
            <a:ext cx="2986871" cy="15253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ACF3A52-BACE-4548-98FE-0DD25EEF9AD0}"/>
              </a:ext>
            </a:extLst>
          </p:cNvPr>
          <p:cNvSpPr/>
          <p:nvPr/>
        </p:nvSpPr>
        <p:spPr>
          <a:xfrm rot="16200000">
            <a:off x="5490780" y="290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25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3005-E03B-4BD2-AF4A-F474F69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28575"/>
            <a:ext cx="9677400" cy="69151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C1B3AE5-18FF-4D93-9619-0E192F5C4D89}"/>
              </a:ext>
            </a:extLst>
          </p:cNvPr>
          <p:cNvSpPr/>
          <p:nvPr/>
        </p:nvSpPr>
        <p:spPr>
          <a:xfrm rot="5400000">
            <a:off x="3072894" y="52568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6D460-B584-4958-AEB9-F40D74E3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447675"/>
            <a:ext cx="9725025" cy="5962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AD43C23-B8DA-4A7A-992C-293AE9BAF983}"/>
              </a:ext>
            </a:extLst>
          </p:cNvPr>
          <p:cNvSpPr/>
          <p:nvPr/>
        </p:nvSpPr>
        <p:spPr>
          <a:xfrm>
            <a:off x="10156379" y="137353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37917-57B6-405E-B32C-B1C0AD4D21CC}"/>
              </a:ext>
            </a:extLst>
          </p:cNvPr>
          <p:cNvSpPr txBox="1"/>
          <p:nvPr/>
        </p:nvSpPr>
        <p:spPr>
          <a:xfrm>
            <a:off x="3047186" y="2967335"/>
            <a:ext cx="60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</a:br>
            <a: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  <a:t> </a:t>
            </a:r>
            <a:endParaRPr lang="en-US" b="0" i="0" dirty="0">
              <a:solidFill>
                <a:srgbClr val="212121"/>
              </a:solidFill>
              <a:effectLst/>
              <a:latin typeface="Segoe UI Web (West European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8564D-CD3A-4C07-AD2E-E2F1956A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299" y="-486321"/>
            <a:ext cx="13422598" cy="78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37917-57B6-405E-B32C-B1C0AD4D21CC}"/>
              </a:ext>
            </a:extLst>
          </p:cNvPr>
          <p:cNvSpPr txBox="1"/>
          <p:nvPr/>
        </p:nvSpPr>
        <p:spPr>
          <a:xfrm>
            <a:off x="3047186" y="2967335"/>
            <a:ext cx="60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b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</a:br>
            <a:r>
              <a:rPr lang="en-US" sz="1800" b="0" i="0" dirty="0">
                <a:solidFill>
                  <a:srgbClr val="212121"/>
                </a:solidFill>
                <a:effectLst/>
                <a:latin typeface="inherit"/>
              </a:rPr>
              <a:t> </a:t>
            </a:r>
            <a:endParaRPr lang="en-US" b="0" i="0" dirty="0">
              <a:solidFill>
                <a:srgbClr val="212121"/>
              </a:solidFill>
              <a:effectLst/>
              <a:latin typeface="Segoe UI Web (West European)"/>
            </a:endParaRPr>
          </a:p>
        </p:txBody>
      </p:sp>
    </p:spTree>
    <p:extLst>
      <p:ext uri="{BB962C8B-B14F-4D97-AF65-F5344CB8AC3E}">
        <p14:creationId xmlns:p14="http://schemas.microsoft.com/office/powerpoint/2010/main" val="144735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7</cp:revision>
  <dcterms:modified xsi:type="dcterms:W3CDTF">2018-03-14T08:53:18Z</dcterms:modified>
</cp:coreProperties>
</file>